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61"/>
    <p:restoredTop sz="94694"/>
  </p:normalViewPr>
  <p:slideViewPr>
    <p:cSldViewPr snapToGrid="0" snapToObjects="1">
      <p:cViewPr varScale="1">
        <p:scale>
          <a:sx n="77" d="100"/>
          <a:sy n="77" d="100"/>
        </p:scale>
        <p:origin x="200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4/15/19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4/15/19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C3C5F4-E96A-E54C-9880-1B890DCF3D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a hip-hop network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B584D4B-B731-2145-9A4F-048F380661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5045" y="4751097"/>
            <a:ext cx="8045373" cy="742279"/>
          </a:xfrm>
        </p:spPr>
        <p:txBody>
          <a:bodyPr>
            <a:normAutofit/>
          </a:bodyPr>
          <a:lstStyle/>
          <a:p>
            <a:r>
              <a:rPr kumimoji="1" lang="en-US" altLang="ko-KR" dirty="0"/>
              <a:t>-Let's find a rapper I might like!</a:t>
            </a:r>
            <a:endParaRPr kumimoji="1"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393553ED-5253-824C-A696-1ADA9010A049}"/>
              </a:ext>
            </a:extLst>
          </p:cNvPr>
          <p:cNvSpPr txBox="1">
            <a:spLocks/>
          </p:cNvSpPr>
          <p:nvPr/>
        </p:nvSpPr>
        <p:spPr>
          <a:xfrm>
            <a:off x="3779386" y="5925474"/>
            <a:ext cx="8045373" cy="7422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en-US" altLang="ko-KR" sz="3200" dirty="0"/>
              <a:t>20151309</a:t>
            </a:r>
            <a:r>
              <a:rPr kumimoji="1" lang="ko-KR" altLang="en-US" sz="2800" dirty="0"/>
              <a:t> </a:t>
            </a:r>
            <a:r>
              <a:rPr kumimoji="1" lang="en-US" altLang="ko-KR" sz="2800" dirty="0" err="1"/>
              <a:t>Jin</a:t>
            </a:r>
            <a:r>
              <a:rPr kumimoji="1" lang="ko-KR" altLang="en-US" sz="2800" dirty="0"/>
              <a:t> </a:t>
            </a:r>
            <a:r>
              <a:rPr kumimoji="1" lang="en-US" altLang="ko-KR" sz="2800" dirty="0"/>
              <a:t>Yang</a:t>
            </a:r>
            <a:endParaRPr kumimoji="1"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46489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67900-4DBA-4149-B8DC-F52BC590A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784" y="576053"/>
            <a:ext cx="10178322" cy="1492132"/>
          </a:xfrm>
        </p:spPr>
        <p:txBody>
          <a:bodyPr/>
          <a:lstStyle/>
          <a:p>
            <a:r>
              <a:rPr kumimoji="1" lang="en-US" altLang="ko-KR" dirty="0"/>
              <a:t>data collection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1290478-A1D7-1949-803E-3F964E2CA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73946"/>
          <a:stretch/>
        </p:blipFill>
        <p:spPr>
          <a:xfrm>
            <a:off x="9447960" y="59917"/>
            <a:ext cx="2265631" cy="1620126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EB9DF9C-1A01-5A45-BE9A-89B018B5E4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59484"/>
          <a:stretch/>
        </p:blipFill>
        <p:spPr>
          <a:xfrm>
            <a:off x="9133510" y="4372496"/>
            <a:ext cx="1187335" cy="227326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7F3D031-DBA8-1647-B0BD-A079235AF1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59485"/>
          <a:stretch/>
        </p:blipFill>
        <p:spPr>
          <a:xfrm>
            <a:off x="10444306" y="4355869"/>
            <a:ext cx="1082261" cy="2273269"/>
          </a:xfrm>
          <a:prstGeom prst="rect">
            <a:avLst/>
          </a:pr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9F09921B-B545-9040-A3A8-55A1AECD235A}"/>
              </a:ext>
            </a:extLst>
          </p:cNvPr>
          <p:cNvSpPr txBox="1">
            <a:spLocks/>
          </p:cNvSpPr>
          <p:nvPr/>
        </p:nvSpPr>
        <p:spPr>
          <a:xfrm>
            <a:off x="1224784" y="1644588"/>
            <a:ext cx="10178322" cy="4855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ko-KR" sz="2400" dirty="0"/>
              <a:t>1.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Search for the rapper's name on music streaming sites such as Melon.</a:t>
            </a:r>
          </a:p>
          <a:p>
            <a:pPr marL="0" indent="0">
              <a:buNone/>
            </a:pPr>
            <a:r>
              <a:rPr kumimoji="1" lang="en-US" altLang="ko-KR" sz="2400" dirty="0"/>
              <a:t>2.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Create a node list and an edge list with Excel.</a:t>
            </a:r>
          </a:p>
          <a:p>
            <a:pPr marL="0" indent="0">
              <a:buNone/>
            </a:pPr>
            <a:r>
              <a:rPr kumimoji="1" lang="en-US" altLang="ko-KR" sz="2400" dirty="0"/>
              <a:t>- Node attribute : NAME,  degree, centrality (degree, centrality are added during coding)</a:t>
            </a:r>
          </a:p>
          <a:p>
            <a:pPr>
              <a:buFontTx/>
              <a:buChar char="-"/>
            </a:pPr>
            <a:r>
              <a:rPr kumimoji="1" lang="en-US" altLang="ko-KR" sz="2400" dirty="0"/>
              <a:t>Edge attribute : Source(artist name), Target(featuring artist name), </a:t>
            </a:r>
            <a:br>
              <a:rPr kumimoji="1" lang="en-US" altLang="ko-KR" sz="2400" dirty="0"/>
            </a:br>
            <a:r>
              <a:rPr kumimoji="1" lang="en-US" altLang="ko-KR" sz="2400" dirty="0"/>
              <a:t>weight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(Number of collaborations)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(weight are added during coding)</a:t>
            </a:r>
          </a:p>
          <a:p>
            <a:pPr marL="0" indent="0">
              <a:buNone/>
            </a:pPr>
            <a:endParaRPr kumimoji="1" lang="en-US" altLang="ko-KR" sz="2400" dirty="0"/>
          </a:p>
          <a:p>
            <a:pPr marL="0" indent="0">
              <a:buNone/>
            </a:pPr>
            <a:endParaRPr kumimoji="1" lang="en-US" altLang="ko-KR" sz="2400" dirty="0"/>
          </a:p>
          <a:p>
            <a:pPr marL="0" indent="0">
              <a:buNone/>
            </a:pPr>
            <a:r>
              <a:rPr kumimoji="1" lang="en-US" altLang="ko-KR" sz="2400" dirty="0"/>
              <a:t>3.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Convert to csv file</a:t>
            </a:r>
          </a:p>
          <a:p>
            <a:pPr marL="0" indent="0">
              <a:buNone/>
            </a:pPr>
            <a:r>
              <a:rPr kumimoji="1" lang="en-US" altLang="ko-KR" sz="2400" dirty="0"/>
              <a:t>Total of 318 nodes data and 1,118 edges data were collected.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AEA66FD-1798-6645-9A24-844C3A09FF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6065" y="4484492"/>
            <a:ext cx="6793164" cy="83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114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F8337B-72FD-AD47-A452-8634B0931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First Observation: </a:t>
            </a:r>
            <a:br>
              <a:rPr kumimoji="1" lang="en-US" altLang="ko-KR" dirty="0"/>
            </a:br>
            <a:r>
              <a:rPr kumimoji="1" lang="en-US" altLang="ko-KR" dirty="0"/>
              <a:t>The Most Active Rapper</a:t>
            </a:r>
            <a:r>
              <a:rPr kumimoji="1" lang="ko-KR" altLang="en-US" dirty="0"/>
              <a:t> 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A370D2C4-8431-374E-A3AD-009C0597E0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8" y="1771403"/>
            <a:ext cx="7704062" cy="507091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09C1F68-11AC-3746-AF69-E76188D17140}"/>
              </a:ext>
            </a:extLst>
          </p:cNvPr>
          <p:cNvSpPr txBox="1"/>
          <p:nvPr/>
        </p:nvSpPr>
        <p:spPr>
          <a:xfrm>
            <a:off x="8468285" y="2096260"/>
            <a:ext cx="344917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ko-KR" sz="3200" dirty="0"/>
              <a:t>Network of all data</a:t>
            </a:r>
          </a:p>
          <a:p>
            <a:pPr marL="342900" indent="-342900">
              <a:buAutoNum type="arabicPeriod"/>
            </a:pPr>
            <a:r>
              <a:rPr kumimoji="1" lang="en-US" altLang="ko-KR" sz="3200" dirty="0"/>
              <a:t>Artist with feat. more than 4 times</a:t>
            </a:r>
          </a:p>
          <a:p>
            <a:pPr marL="342900" indent="-342900">
              <a:buFontTx/>
              <a:buAutoNum type="arabicPeriod"/>
            </a:pPr>
            <a:r>
              <a:rPr kumimoji="1" lang="en-US" altLang="ko-KR" sz="3200" dirty="0"/>
              <a:t>Artist with feat. more than 7 times</a:t>
            </a:r>
          </a:p>
          <a:p>
            <a:pPr marL="342900" indent="-342900">
              <a:buAutoNum type="arabicPeriod"/>
            </a:pPr>
            <a:endParaRPr kumimoji="1" lang="ko-KR" altLang="en-US" sz="3200" dirty="0"/>
          </a:p>
        </p:txBody>
      </p:sp>
      <p:pic>
        <p:nvPicPr>
          <p:cNvPr id="14" name="내용 개체 틀 4">
            <a:extLst>
              <a:ext uri="{FF2B5EF4-FFF2-40B4-BE49-F238E27FC236}">
                <a16:creationId xmlns:a16="http://schemas.microsoft.com/office/drawing/2014/main" id="{7483C448-5234-DC4D-9020-49FE37964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678" y="1771404"/>
            <a:ext cx="5972175" cy="507091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FFB0139-70D8-8845-A985-F3F07E77C7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1678" y="1771402"/>
            <a:ext cx="5972175" cy="508659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E3458A8-7479-5E47-A13C-47CA1CFF22B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82" r="11466"/>
          <a:stretch/>
        </p:blipFill>
        <p:spPr>
          <a:xfrm>
            <a:off x="8468285" y="160640"/>
            <a:ext cx="3328177" cy="149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41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65CBC3-861E-9F42-A158-FA3CA21C4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second Observation: </a:t>
            </a:r>
            <a:br>
              <a:rPr kumimoji="1" lang="en-US" altLang="ko-KR" dirty="0"/>
            </a:br>
            <a:r>
              <a:rPr kumimoji="1" lang="en-US" altLang="ko-KR" dirty="0"/>
              <a:t>find a rapper I might like</a:t>
            </a:r>
            <a:endParaRPr kumimoji="1"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B338A5DE-7BE5-B24F-9E0B-00E1E0F84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4467804" cy="3593591"/>
          </a:xfrm>
        </p:spPr>
        <p:txBody>
          <a:bodyPr>
            <a:normAutofit/>
          </a:bodyPr>
          <a:lstStyle/>
          <a:p>
            <a:r>
              <a:rPr kumimoji="1" lang="en-US" altLang="ko-KR" sz="2400" dirty="0"/>
              <a:t>I like </a:t>
            </a:r>
            <a:r>
              <a:rPr kumimoji="1" lang="en-US" altLang="ko-KR" sz="2400" dirty="0" err="1"/>
              <a:t>Giriboy</a:t>
            </a:r>
            <a:r>
              <a:rPr kumimoji="1" lang="en-US" altLang="ko-KR" sz="2400" dirty="0"/>
              <a:t> and Hash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Swan. </a:t>
            </a:r>
            <a:br>
              <a:rPr kumimoji="1" lang="en-US" altLang="ko-KR" sz="2400" dirty="0"/>
            </a:br>
            <a:r>
              <a:rPr kumimoji="1" lang="en-US" altLang="ko-KR" sz="2400" dirty="0"/>
              <a:t>Who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is a similar artist?</a:t>
            </a:r>
          </a:p>
          <a:p>
            <a:r>
              <a:rPr kumimoji="1" lang="en-US" altLang="ko-KR" sz="2400" dirty="0"/>
              <a:t>Approach </a:t>
            </a:r>
          </a:p>
          <a:p>
            <a:pPr marL="0" indent="0">
              <a:buNone/>
            </a:pPr>
            <a:r>
              <a:rPr kumimoji="1" lang="en-US" altLang="ko-KR" sz="2400" dirty="0"/>
              <a:t>1.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Count the number of feat. with </a:t>
            </a:r>
            <a:r>
              <a:rPr kumimoji="1" lang="en-US" altLang="ko-KR" sz="2400" dirty="0" err="1"/>
              <a:t>Giriboy</a:t>
            </a:r>
            <a:r>
              <a:rPr kumimoji="1" lang="en-US" altLang="ko-KR" sz="2400" dirty="0"/>
              <a:t> and Hash Swan of other artists </a:t>
            </a:r>
          </a:p>
          <a:p>
            <a:pPr marL="0" indent="0">
              <a:buNone/>
            </a:pPr>
            <a:r>
              <a:rPr kumimoji="1" lang="en-US" altLang="ko-KR" sz="2400" dirty="0"/>
              <a:t>2.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Check artists who</a:t>
            </a:r>
            <a:r>
              <a:rPr lang="en-US" altLang="ko-KR" sz="2400" dirty="0"/>
              <a:t> have frequent collaborations (feat.)</a:t>
            </a:r>
            <a:endParaRPr kumimoji="1" lang="ko-KR" altLang="en-US" sz="24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9B830C4-0B6F-FB4C-8E67-A5BAEA7D5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848" y="1874517"/>
            <a:ext cx="5758722" cy="498348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9DD7044-7369-9948-B36F-B4ED84C75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848" y="1874517"/>
            <a:ext cx="5758722" cy="498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841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65CBC3-861E-9F42-A158-FA3CA21C4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second Observation: </a:t>
            </a:r>
            <a:br>
              <a:rPr kumimoji="1" lang="en-US" altLang="ko-KR" dirty="0"/>
            </a:br>
            <a:r>
              <a:rPr kumimoji="1" lang="en-US" altLang="ko-KR" dirty="0"/>
              <a:t>find a rapper I might like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A078C68-4D7C-7543-870D-6D4878FEAD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19"/>
          <a:stretch/>
        </p:blipFill>
        <p:spPr>
          <a:xfrm>
            <a:off x="1306406" y="1874517"/>
            <a:ext cx="8672980" cy="4983483"/>
          </a:xfrm>
          <a:prstGeom prst="rect">
            <a:avLst/>
          </a:prstGeom>
        </p:spPr>
      </p:pic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B338A5DE-7BE5-B24F-9E0B-00E1E0F84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698" y="2170364"/>
            <a:ext cx="4013375" cy="4650417"/>
          </a:xfrm>
        </p:spPr>
        <p:txBody>
          <a:bodyPr>
            <a:normAutofit/>
          </a:bodyPr>
          <a:lstStyle/>
          <a:p>
            <a:r>
              <a:rPr kumimoji="1" lang="en-US" altLang="ko-KR" sz="2400" dirty="0"/>
              <a:t>G is network of all data</a:t>
            </a:r>
          </a:p>
          <a:p>
            <a:r>
              <a:rPr kumimoji="1" lang="en-US" altLang="ko-KR" sz="2400" dirty="0" err="1"/>
              <a:t>Target_node</a:t>
            </a:r>
            <a:r>
              <a:rPr kumimoji="1" lang="en-US" altLang="ko-KR" sz="2400" dirty="0"/>
              <a:t> : Id of my favorite rapper</a:t>
            </a:r>
          </a:p>
          <a:p>
            <a:r>
              <a:rPr kumimoji="1" lang="en-US" altLang="ko-KR" sz="2400" dirty="0"/>
              <a:t>If someone did feat. with </a:t>
            </a:r>
            <a:r>
              <a:rPr kumimoji="1" lang="en-US" altLang="ko-KR" sz="2400" dirty="0" err="1"/>
              <a:t>Target_node</a:t>
            </a:r>
            <a:r>
              <a:rPr kumimoji="1" lang="en-US" altLang="ko-KR" sz="2400" dirty="0"/>
              <a:t>, add an edge to the newly created graph H and update the weight.</a:t>
            </a:r>
          </a:p>
          <a:p>
            <a:r>
              <a:rPr kumimoji="1" lang="en-US" altLang="ko-KR" sz="2400" dirty="0"/>
              <a:t>Remove the rest, leaving only </a:t>
            </a:r>
            <a:br>
              <a:rPr kumimoji="1" lang="en-US" altLang="ko-KR" sz="2400" dirty="0"/>
            </a:br>
            <a:r>
              <a:rPr kumimoji="1" lang="en-US" altLang="ko-KR" sz="2400" dirty="0"/>
              <a:t>nodes with large weight. </a:t>
            </a:r>
            <a:endParaRPr kumimoji="1" lang="ko-KR" altLang="en-US" sz="24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D74C4FE-1288-5140-AE1E-5DCE5674E2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84669"/>
          <a:stretch/>
        </p:blipFill>
        <p:spPr>
          <a:xfrm>
            <a:off x="10055972" y="884949"/>
            <a:ext cx="1435100" cy="1039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951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B119D1-B136-FA4D-9698-659AE8146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Conclusion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DC209A-A602-5E42-A33F-F3D43FC1A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04852"/>
            <a:ext cx="10178322" cy="3593591"/>
          </a:xfrm>
        </p:spPr>
        <p:txBody>
          <a:bodyPr>
            <a:normAutofit/>
          </a:bodyPr>
          <a:lstStyle/>
          <a:p>
            <a:r>
              <a:rPr kumimoji="1" lang="en-US" altLang="ko-KR" sz="2800" dirty="0"/>
              <a:t>You can find artists who do similar music based on your favorite singer information.</a:t>
            </a:r>
            <a:endParaRPr kumimoji="1" lang="ko-KR" altLang="en-US" sz="28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C3CAD0F-2A34-6C4C-AEF0-12A63151628A}"/>
              </a:ext>
            </a:extLst>
          </p:cNvPr>
          <p:cNvSpPr txBox="1">
            <a:spLocks/>
          </p:cNvSpPr>
          <p:nvPr/>
        </p:nvSpPr>
        <p:spPr>
          <a:xfrm>
            <a:off x="1251678" y="2690414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dirty="0"/>
              <a:t>future works</a:t>
            </a:r>
            <a:endParaRPr kumimoji="1" lang="ko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A82D4C6-147C-0B4E-8FBF-1BC12E74BF5A}"/>
              </a:ext>
            </a:extLst>
          </p:cNvPr>
          <p:cNvSpPr txBox="1">
            <a:spLocks/>
          </p:cNvSpPr>
          <p:nvPr/>
        </p:nvSpPr>
        <p:spPr>
          <a:xfrm>
            <a:off x="1251678" y="3609596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800" dirty="0"/>
              <a:t>Add function to reduce weight by using list of disliked singers</a:t>
            </a:r>
          </a:p>
          <a:p>
            <a:pPr marL="0" indent="0">
              <a:buNone/>
            </a:pPr>
            <a:r>
              <a:rPr kumimoji="1" lang="ko-KR" altLang="en-US" sz="2800" dirty="0"/>
              <a:t>  </a:t>
            </a:r>
            <a:r>
              <a:rPr kumimoji="1" lang="en-US" altLang="ko-KR" sz="2800" dirty="0"/>
              <a:t>&gt;</a:t>
            </a:r>
            <a:r>
              <a:rPr kumimoji="1" lang="ko-KR" altLang="en-US" sz="2800" dirty="0"/>
              <a:t> </a:t>
            </a:r>
            <a:r>
              <a:rPr kumimoji="1" lang="en-US" altLang="ko-KR" sz="2800" dirty="0"/>
              <a:t>More precise calculations available</a:t>
            </a:r>
          </a:p>
          <a:p>
            <a:r>
              <a:rPr kumimoji="1" lang="en-US" altLang="ko-KR" sz="2800" dirty="0"/>
              <a:t>Assign position by same crew or agency</a:t>
            </a:r>
            <a:br>
              <a:rPr kumimoji="1" lang="en-US" altLang="ko-KR" sz="2800" dirty="0"/>
            </a:br>
            <a:r>
              <a:rPr kumimoji="1" lang="en-US" altLang="ko-KR" sz="2800" dirty="0"/>
              <a:t>&gt;</a:t>
            </a:r>
            <a:r>
              <a:rPr kumimoji="1" lang="ko-KR" altLang="en-US" sz="2800" dirty="0"/>
              <a:t> </a:t>
            </a:r>
            <a:r>
              <a:rPr kumimoji="1" lang="en-US" altLang="ko-KR" sz="2800" dirty="0"/>
              <a:t>Easier and more intuitive to understand the characteristics of each crew</a:t>
            </a:r>
          </a:p>
          <a:p>
            <a:r>
              <a:rPr kumimoji="1" lang="en-US" altLang="ko-KR" sz="2800" dirty="0"/>
              <a:t>…</a:t>
            </a:r>
          </a:p>
          <a:p>
            <a:endParaRPr kumimoji="1"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43305861"/>
      </p:ext>
    </p:extLst>
  </p:cSld>
  <p:clrMapOvr>
    <a:masterClrMapping/>
  </p:clrMapOvr>
</p:sld>
</file>

<file path=ppt/theme/theme1.xml><?xml version="1.0" encoding="utf-8"?>
<a:theme xmlns:a="http://schemas.openxmlformats.org/drawingml/2006/main" name="배지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배지</Template>
  <TotalTime>92</TotalTime>
  <Words>200</Words>
  <Application>Microsoft Macintosh PowerPoint</Application>
  <PresentationFormat>와이드스크린</PresentationFormat>
  <Paragraphs>33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맑은 고딕</vt:lpstr>
      <vt:lpstr>휴먼매직체</vt:lpstr>
      <vt:lpstr>Arial</vt:lpstr>
      <vt:lpstr>Gill Sans MT</vt:lpstr>
      <vt:lpstr>Impact</vt:lpstr>
      <vt:lpstr>배지</vt:lpstr>
      <vt:lpstr>a hip-hop network</vt:lpstr>
      <vt:lpstr>data collection</vt:lpstr>
      <vt:lpstr>First Observation:  The Most Active Rapper </vt:lpstr>
      <vt:lpstr>second Observation:  find a rapper I might like</vt:lpstr>
      <vt:lpstr>second Observation:  find a rapper I might like</vt:lpstr>
      <vt:lpstr>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hip-hop network</dc:title>
  <dc:creator>양 진</dc:creator>
  <cp:lastModifiedBy>양 진</cp:lastModifiedBy>
  <cp:revision>10</cp:revision>
  <dcterms:created xsi:type="dcterms:W3CDTF">2019-04-14T18:37:03Z</dcterms:created>
  <dcterms:modified xsi:type="dcterms:W3CDTF">2019-04-14T20:09:24Z</dcterms:modified>
</cp:coreProperties>
</file>

<file path=docProps/thumbnail.jpeg>
</file>